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4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3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8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08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3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0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8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04CE4-1725-4BC9-9282-98C1B3A66C38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B6C2-3D52-4383-B05A-F1446846E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emf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66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32F284-6694-8C82-0CDB-838BEB2A95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3" r="25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w slogan for Newbold College: ‘We’re Still Open’ – BarelyAdvent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tovax Stockto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1751012"/>
            <a:ext cx="4286250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lossians 3:16 | Faith scripture, Colossians 3 16, Coloss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06" y="-32543"/>
            <a:ext cx="9170894" cy="68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e the source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5389" r="15804" b="15695"/>
          <a:stretch/>
        </p:blipFill>
        <p:spPr bwMode="auto">
          <a:xfrm flipH="1">
            <a:off x="-695325" y="-32543"/>
            <a:ext cx="4191000" cy="68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6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tatic.wixstatic.com/media/903674_36034f13589c4a6391e26ae1811c0ae2~mv2.jpg/v1/crop/x_3142,y_0,w_2772,h_2027/fill/w_986,h_724,al_c,q_85,usm_0.66_1.00_0.01,enc_auto/903674_36034f13589c4a6391e26ae1811c0ae2~m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r="313" b="13087"/>
          <a:stretch/>
        </p:blipFill>
        <p:spPr bwMode="auto">
          <a:xfrm>
            <a:off x="-9525" y="-2094340"/>
            <a:ext cx="13994910" cy="89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2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2127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15" y="3785"/>
            <a:ext cx="6115685" cy="4568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55117" y="2196662"/>
            <a:ext cx="79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55117" y="2010206"/>
            <a:ext cx="91439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758456"/>
            <a:ext cx="109097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Discipleship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helps to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grow faithful followers of Christ,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and, it is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 absolutely necessary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if we seek to move from the vast majority of Adventist churches in North America that are either declining or plateaued to churches that a vibrantly growing and multiplying.</a:t>
            </a:r>
          </a:p>
          <a:p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0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55117" y="2196662"/>
            <a:ext cx="79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53903" y="982176"/>
            <a:ext cx="22702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Carolina Conference of 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Seventh-day Adventists</a:t>
            </a:r>
          </a:p>
          <a:p>
            <a:pPr algn="ctr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Pre-Pandemic Report</a:t>
            </a:r>
          </a:p>
          <a:p>
            <a:pPr algn="ctr"/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391" cy="6858000"/>
          </a:xfrm>
        </p:spPr>
      </p:pic>
    </p:spTree>
    <p:extLst>
      <p:ext uri="{BB962C8B-B14F-4D97-AF65-F5344CB8AC3E}">
        <p14:creationId xmlns:p14="http://schemas.microsoft.com/office/powerpoint/2010/main" val="6176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Gospel-Centered Discussion Questions for Discipling Teens | YOUTH GROUP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67" y="-1"/>
            <a:ext cx="12222868" cy="407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916" y="4780345"/>
            <a:ext cx="969958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Arial Black" panose="020B0A04020102020204" pitchFamily="34" charset="0"/>
              </a:rPr>
              <a:t>Set your mind on things above, not on things on the earth</a:t>
            </a:r>
            <a:r>
              <a:rPr lang="en-US" sz="32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Colossians 3:2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NKJV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6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Clean Living: Motivational Monday - &quot;Jesus Christ, Come unto M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4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un With Paper: Praise God From Whom All Blessings Flo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7036" r="522" b="13668"/>
          <a:stretch/>
        </p:blipFill>
        <p:spPr bwMode="auto">
          <a:xfrm>
            <a:off x="5554980" y="0"/>
            <a:ext cx="6637020" cy="46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3150" y="4872418"/>
            <a:ext cx="579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1000+ Souls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for Christ in Carolina 2022</a:t>
            </a:r>
            <a:endParaRPr lang="en-US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" y="251531"/>
            <a:ext cx="3845831" cy="61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93" y="0"/>
            <a:ext cx="5995687" cy="33309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93" y="2922071"/>
            <a:ext cx="5906201" cy="39359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3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6" y="194381"/>
            <a:ext cx="3845831" cy="61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9775" y="1257300"/>
            <a:ext cx="5200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1. To Every Carolina Conference Church, Company or Group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220" name="Picture 4" descr="Free clip art church - Cliparti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75" y="3481223"/>
            <a:ext cx="3322975" cy="28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" y="251531"/>
            <a:ext cx="3845831" cy="61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0"/>
            <a:ext cx="5200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2. To Every Executive Committee Member to be reviewed at every Executive Committee Meeting</a:t>
            </a:r>
          </a:p>
          <a:p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Family Business Lawyers Edinburgh, Scotland | Murray Beith Mur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781425"/>
            <a:ext cx="7372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3"/>
            <a:ext cx="12192000" cy="68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6" y="194381"/>
            <a:ext cx="3845831" cy="61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8700" y="685800"/>
            <a:ext cx="6762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 To Every Carolina Conference office worker to be reviewed for staff worship every Monday morning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s://scontent-atl3-1.xx.fbcdn.net/v/t39.30808-6/300166070_8237550572923466_8698692785189443314_n.jpg?stp=dst-jpg_p960x960&amp;_nc_cat=106&amp;ccb=1-7&amp;_nc_sid=e3f864&amp;_nc_ohc=q1k-pgMUv-UAX_GNFOj&amp;_nc_ht=scontent-atl3-1.xx&amp;oh=00_AT8btz-YsRgF5Gbo03W7iDxP7nYhyeGctM06LjWw4nKNNg&amp;oe=633C13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922099"/>
            <a:ext cx="5218784" cy="347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8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6" y="194381"/>
            <a:ext cx="3845831" cy="61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24550" y="609600"/>
            <a:ext cx="5200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 To Every Carolina Conference Pastor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t="8436" r="13820" b="2398"/>
          <a:stretch/>
        </p:blipFill>
        <p:spPr>
          <a:xfrm>
            <a:off x="5562600" y="1808590"/>
            <a:ext cx="5324475" cy="4828203"/>
          </a:xfrm>
        </p:spPr>
      </p:pic>
    </p:spTree>
    <p:extLst>
      <p:ext uri="{BB962C8B-B14F-4D97-AF65-F5344CB8AC3E}">
        <p14:creationId xmlns:p14="http://schemas.microsoft.com/office/powerpoint/2010/main" val="42149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24" y="0"/>
            <a:ext cx="5414336" cy="6887354"/>
          </a:xfrm>
        </p:spPr>
      </p:pic>
      <p:pic>
        <p:nvPicPr>
          <p:cNvPr id="20482" name="Picture 2" descr="Programs - The Pennsylvania Compeer Coal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13" y="-1"/>
            <a:ext cx="6854687" cy="457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urge in prepaid funeral plans – with one in 10 Brits buying plans fo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12" y="4333461"/>
            <a:ext cx="3840439" cy="25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Dating tips for seniors - träffa unga singlar över 50 på ourtime nu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78" y="4324349"/>
            <a:ext cx="4572828" cy="25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9744" y="3279519"/>
            <a:ext cx="7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# 5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5299075" cy="6873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Acrobat Document" r:id="rId3" imgW="3947400" imgH="5121360" progId="Acrobat.Document.DC">
                  <p:embed/>
                </p:oleObj>
              </mc:Choice>
              <mc:Fallback>
                <p:oleObj name="Acrobat Document" r:id="rId3" imgW="3947400" imgH="512136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299075" cy="68736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89" y="1758448"/>
            <a:ext cx="1646070" cy="2474859"/>
          </a:xfrm>
          <a:prstGeom prst="rect">
            <a:avLst/>
          </a:prstGeom>
        </p:spPr>
      </p:pic>
      <p:pic>
        <p:nvPicPr>
          <p:cNvPr id="1029" name="Picture 5" descr="https://static.wixstatic.com/media/903674_28b412be46e8480c96d26f1ea228c98e~mv2.jpg/v1/fill/w_450,h_675,al_c,q_80,usm_0.66_1.00_0.01,enc_auto/903674_28b412be46e8480c96d26f1ea228c98e~mv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56" y="1758448"/>
            <a:ext cx="1625691" cy="24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tatic.wixstatic.com/media/903674_83e1f3337ab74fe5b5fb96bbacfde79f~mv2.jpg/v1/fill/w_450,h_675,al_c,q_80,usm_0.66_1.00_0.01,enc_auto/903674_83e1f3337ab74fe5b5fb96bbacfde79f~mv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355" y="1755347"/>
            <a:ext cx="1796262" cy="26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tatic.wixstatic.com/media/903674_327007c9fe9c45de9b4ce53ca12c36a5~mv2.jpg/v1/fill/w_450,h_675,al_c,q_80,usm_0.66_1.00_0.01,enc_auto/903674_327007c9fe9c45de9b4ce53ca12c36a5~mv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644" y="1755347"/>
            <a:ext cx="1821383" cy="27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tatic.wixstatic.com/media/903674_4a6abc30077c4e57b98aa39a71ed6378~mv2.jpg/v1/fill/w_407,h_610,al_c,q_80,usm_0.66_1.00_0.01,enc_auto/903674_4a6abc30077c4e57b98aa39a71ed6378~mv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52" y="4170149"/>
            <a:ext cx="1804012" cy="270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tatic.wixstatic.com/media/903674_6dce95e3a9384533a9d16c436d164b20~mv2.jpg/v1/fill/w_439,h_629,al_c,q_80,usm_0.66_1.00_0.01,enc_auto/903674_6dce95e3a9384533a9d16c436d164b20~mv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185944"/>
            <a:ext cx="1864917" cy="267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static.wixstatic.com/media/903674_5c12e6e34edb416b9bd943f17adc5c3f~mv2.jpg/v1/fill/w_407,h_610,al_c,q_80,usm_0.66_1.00_0.01,enc_auto/903674_5c12e6e34edb416b9bd943f17adc5c3f~mv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147" y="4196984"/>
            <a:ext cx="1775464" cy="26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tatic.wixstatic.com/media/903674_4ae05dd0783442fa8569dd1ba1ed3f57~mv2.jpg/v1/fill/w_471,h_675,al_c,q_80,usm_0.66_1.00_0.01,enc_auto/903674_4ae05dd0783442fa8569dd1ba1ed3f57~mv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17" y="4196984"/>
            <a:ext cx="1856797" cy="26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0862" y="445477"/>
            <a:ext cx="6049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The Joint Council Retreat</a:t>
            </a:r>
          </a:p>
          <a:p>
            <a:pPr algn="ctr"/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January 27, 2023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1905" y="30797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Development of A Church Health Assessment Instrument for Carolina Churches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static.wixstatic.com/media/903674_a8bd6033921f4727bc1bb7939a980310~mv2.jpg/v1/fill/w_378,h_568,al_c,q_80,usm_0.66_1.00_0.01,enc_auto/903674_a8bd6033921f4727bc1bb7939a980310~m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20" y="3089373"/>
            <a:ext cx="1296280" cy="19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wixstatic.com/media/903674_1291f7bf6e994d82b6d6da8599325a3a~mv2.jpg/v1/fill/w_407,h_610,al_c,q_80,usm_0.66_1.00_0.01,enc_auto/903674_1291f7bf6e994d82b6d6da8599325a3a~m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37" y="1343323"/>
            <a:ext cx="1335225" cy="200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atic.wixstatic.com/media/903674_ad5317604b0346b1977c1e2310ab19c5~mv2.jpg/v1/fill/w_407,h_610,al_c,q_80,usm_0.66_1.00_0.01,enc_auto/903674_ad5317604b0346b1977c1e2310ab19c5~mv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08" y="2980533"/>
            <a:ext cx="1302092" cy="19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.wixstatic.com/media/903674_234c795a86394af696af05e2d5a042f9~mv2.jpg/v1/fill/w_407,h_610,al_c,q_80,usm_0.66_1.00_0.01,enc_auto/903674_234c795a86394af696af05e2d5a042f9~mv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37" y="4193321"/>
            <a:ext cx="1232863" cy="184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atic.wixstatic.com/media/903674_c54d46eee2c84ef5897fcdbcf1d7838f~mv2.jpg/v1/fill/w_378,h_568,al_c,q_80,usm_0.66_1.00_0.01,enc_auto/903674_c54d46eee2c84ef5897fcdbcf1d7838f~mv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520" y="3089373"/>
            <a:ext cx="1323689" cy="198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tatic.wixstatic.com/media/903674_746930c7706041f18f2c1fe2d9763f62~mv2.jpg/v1/fill/w_407,h_610,al_c,q_80,usm_0.66_1.00_0.01,enc_auto/903674_746930c7706041f18f2c1fe2d9763f62~mv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98" y="3001208"/>
            <a:ext cx="1274501" cy="19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05739" y="3458594"/>
            <a:ext cx="2250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Ryan Ashlock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Chairman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959" y="5025468"/>
            <a:ext cx="197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Julio Flores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5900" y="5025468"/>
            <a:ext cx="2603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Ralph Henderson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02397" y="6155175"/>
            <a:ext cx="197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Bob Grant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5089" y="5166316"/>
            <a:ext cx="1979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Bryan Arvelo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27858" y="5166316"/>
            <a:ext cx="213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Tony LaPorte</a:t>
            </a:r>
          </a:p>
        </p:txBody>
      </p:sp>
    </p:spTree>
    <p:extLst>
      <p:ext uri="{BB962C8B-B14F-4D97-AF65-F5344CB8AC3E}">
        <p14:creationId xmlns:p14="http://schemas.microsoft.com/office/powerpoint/2010/main" val="32429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"/>
            <a:ext cx="5326289" cy="6854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78" y="-33565"/>
            <a:ext cx="5359322" cy="6925085"/>
          </a:xfrm>
          <a:prstGeom prst="rect">
            <a:avLst/>
          </a:prstGeom>
        </p:spPr>
      </p:pic>
      <p:pic>
        <p:nvPicPr>
          <p:cNvPr id="13316" name="Picture 4" descr="Media — Stapleton Chur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89" y="2249444"/>
            <a:ext cx="2420789" cy="242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4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cdn.adventistworld.org/wp-content/uploads/2023/03/11846-12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219700"/>
            <a:ext cx="11087100" cy="1200329"/>
          </a:xfrm>
          <a:prstGeom prst="rect">
            <a:avLst/>
          </a:prstGeom>
          <a:solidFill>
            <a:schemeClr val="tx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>
                <a:solidFill>
                  <a:schemeClr val="bg1"/>
                </a:solidFill>
              </a:rPr>
              <a:t>Seventh-day Adventist Theological Seminary at Andrews University has established the </a:t>
            </a:r>
            <a:r>
              <a:rPr lang="en-US" sz="2400" b="1" dirty="0">
                <a:solidFill>
                  <a:srgbClr val="FFC000"/>
                </a:solidFill>
              </a:rPr>
              <a:t>Andrews Center for Community Change (ACCC</a:t>
            </a:r>
            <a:r>
              <a:rPr lang="en-US" sz="2400" dirty="0">
                <a:solidFill>
                  <a:schemeClr val="bg1"/>
                </a:solidFill>
              </a:rPr>
              <a:t>). The mission of the ACCC is to help pastors in the U.S. and Canada to engage their churches with their </a:t>
            </a:r>
            <a:r>
              <a:rPr lang="en-US" sz="2400" dirty="0" smtClean="0">
                <a:solidFill>
                  <a:schemeClr val="bg1"/>
                </a:solidFill>
              </a:rPr>
              <a:t>communities.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44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iscipleship Handbook - Secrets Unsea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6" y="417442"/>
            <a:ext cx="3705062" cy="589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ealtyworldcarolinas.com/pix/carolina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738" y="2811006"/>
            <a:ext cx="6326229" cy="4046994"/>
          </a:xfrm>
          <a:prstGeom prst="rect">
            <a:avLst/>
          </a:prstGeom>
          <a:noFill/>
        </p:spPr>
      </p:pic>
      <p:pic>
        <p:nvPicPr>
          <p:cNvPr id="22532" name="Picture 4" descr="CM Banner 2020 Seeking His Fa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23" y="77926"/>
            <a:ext cx="7725277" cy="25857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7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8195" name="Rectangle 3" descr="retzer_Page_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7721579" cy="6950599"/>
          </a:xfrm>
          <a:prstGeom prst="rect">
            <a:avLst/>
          </a:prstGeom>
          <a:blipFill dpi="0" rotWithShape="1">
            <a:blip r:embed="rId2"/>
            <a:srcRect/>
            <a:stretch>
              <a:fillRect l="-8438" t="-339" r="-1196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52" name="Picture 4" descr="The Watchtower—Study Edition, April 20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0" t="-675" b="-1"/>
          <a:stretch/>
        </p:blipFill>
        <p:spPr bwMode="auto">
          <a:xfrm>
            <a:off x="7648411" y="-28305"/>
            <a:ext cx="5514484" cy="69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3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Aquila Private Game Reserve - just under 2 hours drive from Cape Tow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Our Spaceflight Heritage: 40 years after launch, NASA's twin Voyager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r="12257" b="-1"/>
          <a:stretch/>
        </p:blipFill>
        <p:spPr bwMode="auto">
          <a:xfrm>
            <a:off x="4898176" y="0"/>
            <a:ext cx="7293824" cy="684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launch of the NASA's Voyager 1 space probe aboard a Titan III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44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Image: social-group.jpg Autism | LoveToKnow | Social skills activiti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57" y="1028701"/>
            <a:ext cx="7215625" cy="48006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6575" y="695325"/>
            <a:ext cx="47053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rial Black" panose="020B0A04020102020204" pitchFamily="34" charset="0"/>
              </a:rPr>
              <a:t>Let us think of ways to motivate one another to acts of love and good works. </a:t>
            </a:r>
            <a:r>
              <a:rPr lang="en-US" sz="2800" b="1" i="1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25 </a:t>
            </a:r>
            <a:r>
              <a:rPr lang="en-US" sz="2800" i="1" dirty="0">
                <a:solidFill>
                  <a:schemeClr val="bg1"/>
                </a:solidFill>
                <a:latin typeface="Arial Black" panose="020B0A04020102020204" pitchFamily="34" charset="0"/>
              </a:rPr>
              <a:t>And let us not neglect our meeting together, as some people do, but encourage one another, especially now that the day of his return is drawing near</a:t>
            </a:r>
            <a:r>
              <a:rPr lang="en-US" sz="28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endParaRPr lang="en-US" sz="2800" i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Hebrews 10:24-25 </a:t>
            </a:r>
            <a:r>
              <a:rPr lang="en-US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(NLT)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5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32,400+ Consoling Friend Stock Photos, Pictures &amp; Royalt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6" y="1238250"/>
            <a:ext cx="6472236" cy="43148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838200"/>
            <a:ext cx="38385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“…we </a:t>
            </a:r>
            <a:r>
              <a:rPr lang="en-US" sz="3200" i="1" dirty="0">
                <a:solidFill>
                  <a:schemeClr val="bg1"/>
                </a:solidFill>
                <a:latin typeface="Arial Black" panose="020B0A04020102020204" pitchFamily="34" charset="0"/>
              </a:rPr>
              <a:t>can comfort those in any trouble with the comfort we ourselves receive from God</a:t>
            </a:r>
            <a:r>
              <a:rPr lang="en-US" sz="32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.”</a:t>
            </a:r>
          </a:p>
          <a:p>
            <a:endParaRPr lang="en-US" sz="3200" i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II 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Corinthians 1:4 </a:t>
            </a:r>
            <a:r>
              <a:rPr lang="en-US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(NIV)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Pin on A MANS WEEKEND CRAFTS or lady'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25"/>
            <a:ext cx="12192000" cy="803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a Famille Gibbons: &quot;Come, Follow Me&quot; - Week Jan. 28-Feb.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8548" cy="744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39099" y="1819275"/>
            <a:ext cx="3724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 BE LIKE JESUS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4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ripture Pictures | Amazing Fa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62675" cy="68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TODAY, Witnesses of Jehovah have been sanctified by God. Both anointe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4" y="-2599766"/>
            <a:ext cx="6315075" cy="990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0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89" y="1758448"/>
            <a:ext cx="1646070" cy="2474859"/>
          </a:xfrm>
          <a:prstGeom prst="rect">
            <a:avLst/>
          </a:prstGeom>
        </p:spPr>
      </p:pic>
      <p:pic>
        <p:nvPicPr>
          <p:cNvPr id="1029" name="Picture 5" descr="https://static.wixstatic.com/media/903674_28b412be46e8480c96d26f1ea228c98e~mv2.jpg/v1/fill/w_450,h_675,al_c,q_80,usm_0.66_1.00_0.01,enc_auto/903674_28b412be46e8480c96d26f1ea228c98e~m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56" y="1758448"/>
            <a:ext cx="1625691" cy="24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tatic.wixstatic.com/media/903674_83e1f3337ab74fe5b5fb96bbacfde79f~mv2.jpg/v1/fill/w_450,h_675,al_c,q_80,usm_0.66_1.00_0.01,enc_auto/903674_83e1f3337ab74fe5b5fb96bbacfde79f~mv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355" y="1755347"/>
            <a:ext cx="1796262" cy="26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tatic.wixstatic.com/media/903674_327007c9fe9c45de9b4ce53ca12c36a5~mv2.jpg/v1/fill/w_450,h_675,al_c,q_80,usm_0.66_1.00_0.01,enc_auto/903674_327007c9fe9c45de9b4ce53ca12c36a5~mv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644" y="1755347"/>
            <a:ext cx="1821383" cy="27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tatic.wixstatic.com/media/903674_4a6abc30077c4e57b98aa39a71ed6378~mv2.jpg/v1/fill/w_407,h_610,al_c,q_80,usm_0.66_1.00_0.01,enc_auto/903674_4a6abc30077c4e57b98aa39a71ed6378~mv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52" y="4170149"/>
            <a:ext cx="1804012" cy="270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tatic.wixstatic.com/media/903674_6dce95e3a9384533a9d16c436d164b20~mv2.jpg/v1/fill/w_439,h_629,al_c,q_80,usm_0.66_1.00_0.01,enc_auto/903674_6dce95e3a9384533a9d16c436d164b20~mv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185944"/>
            <a:ext cx="1864917" cy="267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static.wixstatic.com/media/903674_5c12e6e34edb416b9bd943f17adc5c3f~mv2.jpg/v1/fill/w_407,h_610,al_c,q_80,usm_0.66_1.00_0.01,enc_auto/903674_5c12e6e34edb416b9bd943f17adc5c3f~mv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147" y="4196984"/>
            <a:ext cx="1775464" cy="26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tatic.wixstatic.com/media/903674_4ae05dd0783442fa8569dd1ba1ed3f57~mv2.jpg/v1/fill/w_471,h_675,al_c,q_80,usm_0.66_1.00_0.01,enc_auto/903674_4ae05dd0783442fa8569dd1ba1ed3f57~mv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17" y="4196984"/>
            <a:ext cx="1856797" cy="26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0862" y="445477"/>
            <a:ext cx="6049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Thank you and </a:t>
            </a:r>
          </a:p>
          <a:p>
            <a:pPr algn="ctr"/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May God bless each of you! </a:t>
            </a: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5" y="2178696"/>
            <a:ext cx="5028287" cy="3343276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601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Empire State Building And One World Trade Center Photograph by Ryan 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-253" r="31514"/>
          <a:stretch/>
        </p:blipFill>
        <p:spPr bwMode="auto">
          <a:xfrm>
            <a:off x="5864504" y="-142184"/>
            <a:ext cx="6400800" cy="69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fferent Types of Houses Around the World Showcase Different Lifesty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98"/>
            <a:ext cx="6913098" cy="69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n Dropping a Penny of the Empire State Building Kill Someone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51114" b="1"/>
          <a:stretch/>
        </p:blipFill>
        <p:spPr bwMode="auto">
          <a:xfrm>
            <a:off x="4511040" y="121285"/>
            <a:ext cx="2168434" cy="259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8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tudent Adventures: 10 mind-bending facts about the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3"/>
            <a:ext cx="12192000" cy="804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4994" y="4428859"/>
            <a:ext cx="96839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How big is God? How big and wide His vast domain?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 try to tell these lips can only start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He’s big enough to rule His mighty universe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Yet small enough to live within my heart.</a:t>
            </a:r>
          </a:p>
          <a:p>
            <a:pPr algn="ctr"/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Carl Stuart Hamblin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0983" y="631970"/>
            <a:ext cx="6940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“He </a:t>
            </a:r>
            <a:r>
              <a:rPr lang="en-US" sz="2400" i="1" dirty="0">
                <a:solidFill>
                  <a:schemeClr val="bg1"/>
                </a:solidFill>
                <a:latin typeface="Arial Black" panose="020B0A04020102020204" pitchFamily="34" charset="0"/>
              </a:rPr>
              <a:t>calls them all by </a:t>
            </a:r>
            <a:r>
              <a:rPr lang="en-US" sz="24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name…”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Isaiah 40:26</a:t>
            </a:r>
            <a:endParaRPr lang="en-US" sz="24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NSF may shut down West Virginia's Green Bank Telescope and people aren't  happy | TechCru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786"/>
            <a:ext cx="12192000" cy="820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51909" y="444137"/>
            <a:ext cx="629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Green Bank, West Virginia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quietest town in America”</a:t>
            </a: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Night Sky Stars Wallpapers - Wallpaper C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216"/>
            <a:ext cx="12192000" cy="81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0320" y="548640"/>
            <a:ext cx="6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“The Music of the Spheres”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154" y="2169172"/>
            <a:ext cx="9196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ear and come to me;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listen, that you may live.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will make an everlasting covenant with </a:t>
            </a:r>
            <a:r>
              <a:rPr 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you…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55:3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(NIV)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6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ow to reduce the impact of coronavirus on our lives - The Washington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6933"/>
            <a:ext cx="12192000" cy="88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5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298</Words>
  <Application>Microsoft Office PowerPoint</Application>
  <PresentationFormat>Widescreen</PresentationFormat>
  <Paragraphs>50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ＭＳ Ｐゴシック</vt:lpstr>
      <vt:lpstr>Arial</vt:lpstr>
      <vt:lpstr>Arial Black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21</cp:revision>
  <dcterms:created xsi:type="dcterms:W3CDTF">2023-04-21T16:42:57Z</dcterms:created>
  <dcterms:modified xsi:type="dcterms:W3CDTF">2023-04-22T18:54:57Z</dcterms:modified>
</cp:coreProperties>
</file>